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947" r:id="rId1"/>
  </p:sldMasterIdLst>
  <p:notesMasterIdLst>
    <p:notesMasterId r:id="rId109"/>
  </p:notesMasterIdLst>
  <p:handoutMasterIdLst>
    <p:handoutMasterId r:id="rId110"/>
  </p:handoutMasterIdLst>
  <p:sldIdLst>
    <p:sldId id="870" r:id="rId2"/>
    <p:sldId id="871" r:id="rId3"/>
    <p:sldId id="872" r:id="rId4"/>
    <p:sldId id="873" r:id="rId5"/>
    <p:sldId id="874" r:id="rId6"/>
    <p:sldId id="875" r:id="rId7"/>
    <p:sldId id="876" r:id="rId8"/>
    <p:sldId id="877" r:id="rId9"/>
    <p:sldId id="878" r:id="rId10"/>
    <p:sldId id="879" r:id="rId11"/>
    <p:sldId id="880" r:id="rId12"/>
    <p:sldId id="881" r:id="rId13"/>
    <p:sldId id="882" r:id="rId14"/>
    <p:sldId id="883" r:id="rId15"/>
    <p:sldId id="884" r:id="rId16"/>
    <p:sldId id="885" r:id="rId17"/>
    <p:sldId id="886" r:id="rId18"/>
    <p:sldId id="887" r:id="rId19"/>
    <p:sldId id="888" r:id="rId20"/>
    <p:sldId id="889" r:id="rId21"/>
    <p:sldId id="890" r:id="rId22"/>
    <p:sldId id="891" r:id="rId23"/>
    <p:sldId id="892" r:id="rId24"/>
    <p:sldId id="893" r:id="rId25"/>
    <p:sldId id="894" r:id="rId26"/>
    <p:sldId id="895" r:id="rId27"/>
    <p:sldId id="896" r:id="rId28"/>
    <p:sldId id="897" r:id="rId29"/>
    <p:sldId id="898" r:id="rId30"/>
    <p:sldId id="899" r:id="rId31"/>
    <p:sldId id="900" r:id="rId32"/>
    <p:sldId id="901" r:id="rId33"/>
    <p:sldId id="902" r:id="rId34"/>
    <p:sldId id="903" r:id="rId35"/>
    <p:sldId id="904" r:id="rId36"/>
    <p:sldId id="905" r:id="rId37"/>
    <p:sldId id="906" r:id="rId38"/>
    <p:sldId id="907" r:id="rId39"/>
    <p:sldId id="908" r:id="rId40"/>
    <p:sldId id="909" r:id="rId41"/>
    <p:sldId id="910" r:id="rId42"/>
    <p:sldId id="911" r:id="rId43"/>
    <p:sldId id="912" r:id="rId44"/>
    <p:sldId id="913" r:id="rId45"/>
    <p:sldId id="914" r:id="rId46"/>
    <p:sldId id="915" r:id="rId47"/>
    <p:sldId id="916" r:id="rId48"/>
    <p:sldId id="917" r:id="rId49"/>
    <p:sldId id="918" r:id="rId50"/>
    <p:sldId id="919" r:id="rId51"/>
    <p:sldId id="920" r:id="rId52"/>
    <p:sldId id="921" r:id="rId53"/>
    <p:sldId id="922" r:id="rId54"/>
    <p:sldId id="923" r:id="rId55"/>
    <p:sldId id="924" r:id="rId56"/>
    <p:sldId id="925" r:id="rId57"/>
    <p:sldId id="926" r:id="rId58"/>
    <p:sldId id="927" r:id="rId59"/>
    <p:sldId id="928" r:id="rId60"/>
    <p:sldId id="929" r:id="rId61"/>
    <p:sldId id="930" r:id="rId62"/>
    <p:sldId id="931" r:id="rId63"/>
    <p:sldId id="932" r:id="rId64"/>
    <p:sldId id="933" r:id="rId65"/>
    <p:sldId id="934" r:id="rId66"/>
    <p:sldId id="935" r:id="rId67"/>
    <p:sldId id="936" r:id="rId68"/>
    <p:sldId id="937" r:id="rId69"/>
    <p:sldId id="938" r:id="rId70"/>
    <p:sldId id="939" r:id="rId71"/>
    <p:sldId id="940" r:id="rId72"/>
    <p:sldId id="941" r:id="rId73"/>
    <p:sldId id="942" r:id="rId74"/>
    <p:sldId id="943" r:id="rId75"/>
    <p:sldId id="944" r:id="rId76"/>
    <p:sldId id="945" r:id="rId77"/>
    <p:sldId id="946" r:id="rId78"/>
    <p:sldId id="947" r:id="rId79"/>
    <p:sldId id="948" r:id="rId80"/>
    <p:sldId id="949" r:id="rId81"/>
    <p:sldId id="950" r:id="rId82"/>
    <p:sldId id="951" r:id="rId83"/>
    <p:sldId id="952" r:id="rId84"/>
    <p:sldId id="953" r:id="rId85"/>
    <p:sldId id="954" r:id="rId86"/>
    <p:sldId id="955" r:id="rId87"/>
    <p:sldId id="956" r:id="rId88"/>
    <p:sldId id="957" r:id="rId89"/>
    <p:sldId id="958" r:id="rId90"/>
    <p:sldId id="959" r:id="rId91"/>
    <p:sldId id="960" r:id="rId92"/>
    <p:sldId id="961" r:id="rId93"/>
    <p:sldId id="962" r:id="rId94"/>
    <p:sldId id="963" r:id="rId95"/>
    <p:sldId id="964" r:id="rId96"/>
    <p:sldId id="965" r:id="rId97"/>
    <p:sldId id="966" r:id="rId98"/>
    <p:sldId id="967" r:id="rId99"/>
    <p:sldId id="968" r:id="rId100"/>
    <p:sldId id="969" r:id="rId101"/>
    <p:sldId id="970" r:id="rId102"/>
    <p:sldId id="971" r:id="rId103"/>
    <p:sldId id="972" r:id="rId104"/>
    <p:sldId id="973" r:id="rId105"/>
    <p:sldId id="974" r:id="rId106"/>
    <p:sldId id="975" r:id="rId107"/>
    <p:sldId id="976" r:id="rId108"/>
  </p:sldIdLst>
  <p:sldSz cx="9144000" cy="6858000" type="screen4x3"/>
  <p:notesSz cx="7010400" cy="9296400"/>
  <p:custDataLst>
    <p:tags r:id="rId11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Verdana" pitchFamily="-105" charset="0"/>
        <a:ea typeface="ＭＳ Ｐゴシック" pitchFamily="-105" charset="-128"/>
        <a:cs typeface="ＭＳ Ｐゴシック" pitchFamily="-105" charset="-128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72">
          <p15:clr>
            <a:srgbClr val="A4A3A4"/>
          </p15:clr>
        </p15:guide>
        <p15:guide id="4" orient="horz" pos="3408">
          <p15:clr>
            <a:srgbClr val="A4A3A4"/>
          </p15:clr>
        </p15:guide>
        <p15:guide id="5" orient="horz" pos="2701">
          <p15:clr>
            <a:srgbClr val="A4A3A4"/>
          </p15:clr>
        </p15:guide>
        <p15:guide id="6" pos="4936">
          <p15:clr>
            <a:srgbClr val="A4A3A4"/>
          </p15:clr>
        </p15:guide>
        <p15:guide id="7" pos="105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4677"/>
    <a:srgbClr val="E57200"/>
    <a:srgbClr val="FCF3D0"/>
    <a:srgbClr val="F9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2718" autoAdjust="0"/>
  </p:normalViewPr>
  <p:slideViewPr>
    <p:cSldViewPr snapToGrid="0" showGuides="1">
      <p:cViewPr varScale="1">
        <p:scale>
          <a:sx n="167" d="100"/>
          <a:sy n="167" d="100"/>
        </p:scale>
        <p:origin x="-104" y="-96"/>
      </p:cViewPr>
      <p:guideLst>
        <p:guide orient="horz" pos="2160"/>
        <p:guide orient="horz" pos="1872"/>
        <p:guide orient="horz" pos="3408"/>
        <p:guide orient="horz" pos="2701"/>
        <p:guide pos="2880"/>
        <p:guide pos="4936"/>
        <p:guide pos="1052"/>
      </p:guideLst>
    </p:cSldViewPr>
  </p:slideViewPr>
  <p:outlineViewPr>
    <p:cViewPr>
      <p:scale>
        <a:sx n="33" d="100"/>
        <a:sy n="33" d="100"/>
      </p:scale>
      <p:origin x="0" y="11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80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tags" Target="tags/tag1.xml"/><Relationship Id="rId113" Type="http://schemas.openxmlformats.org/officeDocument/2006/relationships/commentAuthors" Target="commentAuthors.xml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118" Type="http://schemas.microsoft.com/office/2015/10/relationships/revisionInfo" Target="revisionInfo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0CF80-C726-4E66-933B-C0807B5F6B04}" type="datetimeFigureOut">
              <a:rPr lang="en-US" smtClean="0"/>
              <a:t>16/06/17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52A2F-9356-4CB2-8D7C-997B346A5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1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4D5A4-6FFE-4685-9FA3-971566B84AA3}" type="datetimeFigureOut">
              <a:rPr lang="en-US" smtClean="0"/>
              <a:t>16/06/17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426"/>
            <a:ext cx="560832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993B7-3883-4FF2-A74A-67750E8D52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3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4114802" y="2197044"/>
            <a:ext cx="4648201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114802" y="3287712"/>
            <a:ext cx="4648201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114802" y="304800"/>
            <a:ext cx="4648201" cy="355600"/>
          </a:xfrm>
        </p:spPr>
        <p:txBody>
          <a:bodyPr/>
          <a:lstStyle>
            <a:lvl1pPr marL="0" indent="0">
              <a:buNone/>
              <a:defRPr sz="15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14802" y="5527356"/>
            <a:ext cx="4646065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67236" y="6345361"/>
            <a:ext cx="59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77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baseline="0" dirty="0">
                <a:solidFill>
                  <a:schemeClr val="bg1"/>
                </a:solidFill>
              </a:rPr>
              <a:t> Scientific Sessions of the American Diabetes Association;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June 12, 2017; San Diego, CA.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:3 Divid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78866" y="2197044"/>
            <a:ext cx="4648201" cy="1015663"/>
          </a:xfrm>
        </p:spPr>
        <p:txBody>
          <a:bodyPr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78866" y="3287712"/>
            <a:ext cx="4648201" cy="369888"/>
          </a:xfrm>
        </p:spPr>
        <p:txBody>
          <a:bodyPr/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2" y="5527356"/>
            <a:ext cx="4646065" cy="123111"/>
          </a:xfrm>
          <a:noFill/>
          <a:ln>
            <a:noFill/>
          </a:ln>
        </p:spPr>
        <p:txBody>
          <a:bodyPr wrap="square" lIns="91440" tIns="0" rIns="0" bIns="0" anchor="b" anchorCtr="0">
            <a:spAutoFit/>
          </a:bodyPr>
          <a:lstStyle>
            <a:lvl1pPr marL="0" indent="0">
              <a:buNone/>
              <a:defRPr lang="en-US" sz="800" b="1" kern="1200" smtClean="0">
                <a:solidFill>
                  <a:schemeClr val="bg1"/>
                </a:solidFill>
                <a:latin typeface="Verdana" pitchFamily="-105" charset="0"/>
                <a:ea typeface="ＭＳ Ｐゴシック" pitchFamily="34" charset="-128"/>
                <a:cs typeface="ＭＳ Ｐゴシック" pitchFamily="-105" charset="-128"/>
              </a:defRPr>
            </a:lvl1pPr>
            <a:lvl2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>
              <a:defRPr lang="en-US" sz="2400" kern="1200" smtClean="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>
              <a:defRPr lang="en-US" sz="2400" kern="1200">
                <a:latin typeface="Verdana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</a:lstStyle>
          <a:p>
            <a:pPr lvl="0" defTabSz="457200">
              <a:spcBef>
                <a:spcPct val="0"/>
              </a:spcBef>
            </a:pPr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7236" y="6345361"/>
            <a:ext cx="59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77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baseline="0" dirty="0">
                <a:solidFill>
                  <a:schemeClr val="bg1"/>
                </a:solidFill>
              </a:rPr>
              <a:t> Scientific Sessions of the American Diabetes Association;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June 12, 2017; San Diego, CA.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2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:3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1828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5F43D4-1217-2B49-82F3-469BD80267E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5" y="1508125"/>
            <a:ext cx="83185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124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411165" y="563567"/>
            <a:ext cx="83518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716965" y="80966"/>
            <a:ext cx="350837" cy="200025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accent3"/>
                </a:solidFill>
              </a:defRPr>
            </a:lvl1pPr>
          </a:lstStyle>
          <a:p>
            <a:fld id="{9EDE57E2-A691-1C4A-A145-470C005D1C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7236" y="6345361"/>
            <a:ext cx="5957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Presented at the 77</a:t>
            </a:r>
            <a:r>
              <a:rPr lang="en-US" sz="1000" baseline="30000" dirty="0">
                <a:solidFill>
                  <a:schemeClr val="bg1"/>
                </a:solidFill>
              </a:rPr>
              <a:t>th</a:t>
            </a:r>
            <a:r>
              <a:rPr lang="en-US" sz="1000" baseline="0" dirty="0">
                <a:solidFill>
                  <a:schemeClr val="bg1"/>
                </a:solidFill>
              </a:rPr>
              <a:t> Scientific Sessions of the American Diabetes Association; </a:t>
            </a:r>
          </a:p>
          <a:p>
            <a:r>
              <a:rPr lang="en-US" sz="1000" baseline="0" dirty="0">
                <a:solidFill>
                  <a:schemeClr val="bg1"/>
                </a:solidFill>
              </a:rPr>
              <a:t>June 12, 2017; San Diego, CA.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4014" r:id="rId2"/>
    <p:sldLayoutId id="2147483957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 i="0" u="none">
          <a:solidFill>
            <a:srgbClr val="09357A"/>
          </a:solidFill>
          <a:latin typeface="+mj-lt"/>
          <a:ea typeface="ＭＳ Ｐゴシック" pitchFamily="42" charset="-128"/>
          <a:cs typeface="ＭＳ Ｐゴシック" pitchFamily="4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accent1"/>
          </a:solidFill>
          <a:latin typeface="Verdana" charset="0"/>
          <a:ea typeface="ＭＳ Ｐゴシック" pitchFamily="42" charset="-128"/>
          <a:cs typeface="ＭＳ Ｐゴシック" pitchFamily="4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folHlink"/>
          </a:solidFill>
          <a:latin typeface="Verdana" charset="0"/>
        </a:defRPr>
      </a:lvl9pPr>
    </p:titleStyle>
    <p:bodyStyle>
      <a:lvl1pPr marL="230188" indent="-230188" algn="l" rtl="0" eaLnBrk="1" fontAlgn="base" hangingPunct="1">
        <a:spcBef>
          <a:spcPts val="1200"/>
        </a:spcBef>
        <a:spcAft>
          <a:spcPct val="0"/>
        </a:spcAft>
        <a:buClr>
          <a:schemeClr val="accent2"/>
        </a:buClr>
        <a:buChar char="•"/>
        <a:defRPr sz="2000">
          <a:solidFill>
            <a:srgbClr val="000000"/>
          </a:solidFill>
          <a:latin typeface="+mn-lt"/>
          <a:ea typeface="ＭＳ Ｐゴシック" pitchFamily="42" charset="-128"/>
          <a:cs typeface="ＭＳ Ｐゴシック" pitchFamily="42" charset="-128"/>
        </a:defRPr>
      </a:lvl1pPr>
      <a:lvl2pPr marL="569913" indent="-227013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Char char="–"/>
        <a:defRPr b="0" i="0" u="none">
          <a:solidFill>
            <a:srgbClr val="000000"/>
          </a:solidFill>
          <a:latin typeface="+mn-lt"/>
          <a:ea typeface="ＭＳ Ｐゴシック" pitchFamily="42" charset="-128"/>
        </a:defRPr>
      </a:lvl2pPr>
      <a:lvl3pPr marL="912813" indent="-22701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Char char="•"/>
        <a:defRPr sz="1600">
          <a:solidFill>
            <a:srgbClr val="000000"/>
          </a:solidFill>
          <a:latin typeface="+mn-lt"/>
          <a:ea typeface="ＭＳ Ｐゴシック" pitchFamily="42" charset="-128"/>
        </a:defRPr>
      </a:lvl3pPr>
      <a:lvl4pPr marL="1252538" indent="-220663" algn="l" rtl="0" eaLnBrk="1" fontAlgn="base" hangingPunct="1">
        <a:spcBef>
          <a:spcPts val="200"/>
        </a:spcBef>
        <a:spcAft>
          <a:spcPct val="0"/>
        </a:spcAft>
        <a:buClr>
          <a:schemeClr val="accent2"/>
        </a:buClr>
        <a:buChar char="–"/>
        <a:defRPr sz="1400">
          <a:solidFill>
            <a:srgbClr val="000000"/>
          </a:solidFill>
          <a:latin typeface="+mn-lt"/>
          <a:ea typeface="ＭＳ Ｐゴシック" pitchFamily="42" charset="-128"/>
        </a:defRPr>
      </a:lvl4pPr>
      <a:lvl5pPr marL="1601788" indent="-230188" algn="l" rtl="0" eaLnBrk="1" fontAlgn="base" hangingPunct="1">
        <a:spcBef>
          <a:spcPts val="100"/>
        </a:spcBef>
        <a:spcAft>
          <a:spcPct val="0"/>
        </a:spcAft>
        <a:buClr>
          <a:schemeClr val="accent2"/>
        </a:buClr>
        <a:buFont typeface="Arial" pitchFamily="-105" charset="0"/>
        <a:buChar char="•"/>
        <a:defRPr sz="1200">
          <a:solidFill>
            <a:srgbClr val="000000"/>
          </a:solidFill>
          <a:latin typeface="+mn-lt"/>
          <a:ea typeface="ＭＳ Ｐゴシック" pitchFamily="42" charset="-128"/>
        </a:defRPr>
      </a:lvl5pPr>
      <a:lvl6pPr marL="20605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6pPr>
      <a:lvl7pPr marL="25177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7pPr>
      <a:lvl8pPr marL="29749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8pPr>
      <a:lvl9pPr marL="3432175" indent="-230188" algn="l" rtl="0" eaLnBrk="1" fontAlgn="base" hangingPunct="1">
        <a:spcBef>
          <a:spcPct val="25000"/>
        </a:spcBef>
        <a:spcAft>
          <a:spcPct val="0"/>
        </a:spcAft>
        <a:buClr>
          <a:schemeClr val="folHlink"/>
        </a:buClr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520" userDrawn="1">
          <p15:clr>
            <a:srgbClr val="F26B43"/>
          </p15:clr>
        </p15:guide>
        <p15:guide id="4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tags" Target="../tags/tag10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tags" Target="../tags/tag10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4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tags" Target="../tags/tag10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5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tags" Target="../tags/tag10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6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tags" Target="../tags/tag10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7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tags" Target="../tags/tag10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tags" Target="../tags/tag10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tags" Target="../tags/tag10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4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4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tags" Target="../tags/tag4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4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4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tags" Target="../tags/tag5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5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tags" Target="../tags/tag5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5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5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5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6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tags" Target="../tags/tag6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ags" Target="../tags/tag6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6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ags" Target="../tags/tag6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tags" Target="../tags/tag6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6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6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tags" Target="../tags/tag6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tags" Target="../tags/tag7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tags" Target="../tags/tag7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tags" Target="../tags/tag7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7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ags" Target="../tags/tag7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ags" Target="../tags/tag7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tags" Target="../tags/tag7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tags" Target="../tags/tag7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9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ags" Target="../tags/tag7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tags" Target="../tags/tag7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tags" Target="../tags/tag8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tags" Target="../tags/tag8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ags" Target="../tags/tag8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ags" Target="../tags/tag8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tags" Target="../tags/tag8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tags" Target="../tags/tag8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tags" Target="../tags/tag8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tags" Target="../tags/tag8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8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tags" Target="../tags/tag8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tags" Target="../tags/tag8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tags" Target="../tags/tag9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tags" Target="../tags/tag91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tags" Target="../tags/tag92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tags" Target="../tags/tag93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tags" Target="../tags/tag94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tags" Target="../tags/tag95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tags" Target="../tags/tag96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tags" Target="../tags/tag97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9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tags" Target="../tags/tag98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0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tags" Target="../tags/tag99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1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tags" Target="../tags/tag100.x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10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66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9221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374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165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848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55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689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402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110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7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4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9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00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15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79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55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97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33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0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40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41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67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3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10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7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9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5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901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71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39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0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44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74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3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50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82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047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18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46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26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22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6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5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372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89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7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4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87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19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2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12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96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55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0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648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7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761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868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9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049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49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341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090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701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808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985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79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601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981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752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337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010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088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801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895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51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133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419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334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798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847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10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531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42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644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707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4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36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70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255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429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105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82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00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275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579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52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5F43D4-1217-2B49-82F3-469BD80267EF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4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PXEXPORTPATH" val="C:\Users\Digital\Desktop\images"/>
  <p:tag name="PXPICPATH" val="C:\Users\Digital\Desktop\images"/>
  <p:tag name="MMPROD_UIDATA" val="&lt;database version=&quot;11.0&quot;&gt;&lt;object type=&quot;1&quot; unique_id=&quot;10001&quot;&gt;&lt;object type=&quot;2&quot; unique_id=&quot;10002&quot;&gt;&lt;object type=&quot;3&quot; unique_id=&quot;11091&quot;&gt;&lt;property id=&quot;20148&quot; value=&quot;5&quot;/&gt;&lt;property id=&quot;20300&quot; value=&quot;Slide 1&quot;/&gt;&lt;property id=&quot;20307&quot; value=&quot;870&quot;/&gt;&lt;/object&gt;&lt;object type=&quot;3&quot; unique_id=&quot;11092&quot;&gt;&lt;property id=&quot;20148&quot; value=&quot;5&quot;/&gt;&lt;property id=&quot;20300&quot; value=&quot;Slide 2&quot;/&gt;&lt;property id=&quot;20307&quot; value=&quot;871&quot;/&gt;&lt;/object&gt;&lt;object type=&quot;3&quot; unique_id=&quot;11093&quot;&gt;&lt;property id=&quot;20148&quot; value=&quot;5&quot;/&gt;&lt;property id=&quot;20300&quot; value=&quot;Slide 3&quot;/&gt;&lt;property id=&quot;20307&quot; value=&quot;872&quot;/&gt;&lt;/object&gt;&lt;object type=&quot;3&quot; unique_id=&quot;11094&quot;&gt;&lt;property id=&quot;20148&quot; value=&quot;5&quot;/&gt;&lt;property id=&quot;20300&quot; value=&quot;Slide 4&quot;/&gt;&lt;property id=&quot;20307&quot; value=&quot;873&quot;/&gt;&lt;/object&gt;&lt;object type=&quot;3&quot; unique_id=&quot;11095&quot;&gt;&lt;property id=&quot;20148&quot; value=&quot;5&quot;/&gt;&lt;property id=&quot;20300&quot; value=&quot;Slide 5&quot;/&gt;&lt;property id=&quot;20307&quot; value=&quot;874&quot;/&gt;&lt;/object&gt;&lt;object type=&quot;3&quot; unique_id=&quot;11096&quot;&gt;&lt;property id=&quot;20148&quot; value=&quot;5&quot;/&gt;&lt;property id=&quot;20300&quot; value=&quot;Slide 6&quot;/&gt;&lt;property id=&quot;20307&quot; value=&quot;875&quot;/&gt;&lt;/object&gt;&lt;object type=&quot;3&quot; unique_id=&quot;11097&quot;&gt;&lt;property id=&quot;20148&quot; value=&quot;5&quot;/&gt;&lt;property id=&quot;20300&quot; value=&quot;Slide 7&quot;/&gt;&lt;property id=&quot;20307&quot; value=&quot;876&quot;/&gt;&lt;/object&gt;&lt;object type=&quot;3&quot; unique_id=&quot;11098&quot;&gt;&lt;property id=&quot;20148&quot; value=&quot;5&quot;/&gt;&lt;property id=&quot;20300&quot; value=&quot;Slide 8&quot;/&gt;&lt;property id=&quot;20307&quot; value=&quot;877&quot;/&gt;&lt;/object&gt;&lt;object type=&quot;3&quot; unique_id=&quot;11099&quot;&gt;&lt;property id=&quot;20148&quot; value=&quot;5&quot;/&gt;&lt;property id=&quot;20300&quot; value=&quot;Slide 9&quot;/&gt;&lt;property id=&quot;20307&quot; value=&quot;878&quot;/&gt;&lt;/object&gt;&lt;object type=&quot;3&quot; unique_id=&quot;11100&quot;&gt;&lt;property id=&quot;20148&quot; value=&quot;5&quot;/&gt;&lt;property id=&quot;20300&quot; value=&quot;Slide 10&quot;/&gt;&lt;property id=&quot;20307&quot; value=&quot;879&quot;/&gt;&lt;/object&gt;&lt;object type=&quot;3&quot; unique_id=&quot;11101&quot;&gt;&lt;property id=&quot;20148&quot; value=&quot;5&quot;/&gt;&lt;property id=&quot;20300&quot; value=&quot;Slide 11&quot;/&gt;&lt;property id=&quot;20307&quot; value=&quot;880&quot;/&gt;&lt;/object&gt;&lt;object type=&quot;3&quot; unique_id=&quot;11102&quot;&gt;&lt;property id=&quot;20148&quot; value=&quot;5&quot;/&gt;&lt;property id=&quot;20300&quot; value=&quot;Slide 12&quot;/&gt;&lt;property id=&quot;20307&quot; value=&quot;881&quot;/&gt;&lt;/object&gt;&lt;object type=&quot;3&quot; unique_id=&quot;11103&quot;&gt;&lt;property id=&quot;20148&quot; value=&quot;5&quot;/&gt;&lt;property id=&quot;20300&quot; value=&quot;Slide 13&quot;/&gt;&lt;property id=&quot;20307&quot; value=&quot;882&quot;/&gt;&lt;/object&gt;&lt;object type=&quot;3&quot; unique_id=&quot;11104&quot;&gt;&lt;property id=&quot;20148&quot; value=&quot;5&quot;/&gt;&lt;property id=&quot;20300&quot; value=&quot;Slide 14&quot;/&gt;&lt;property id=&quot;20307&quot; value=&quot;883&quot;/&gt;&lt;/object&gt;&lt;object type=&quot;3&quot; unique_id=&quot;11105&quot;&gt;&lt;property id=&quot;20148&quot; value=&quot;5&quot;/&gt;&lt;property id=&quot;20300&quot; value=&quot;Slide 15&quot;/&gt;&lt;property id=&quot;20307&quot; value=&quot;884&quot;/&gt;&lt;/object&gt;&lt;object type=&quot;3&quot; unique_id=&quot;11106&quot;&gt;&lt;property id=&quot;20148&quot; value=&quot;5&quot;/&gt;&lt;property id=&quot;20300&quot; value=&quot;Slide 16&quot;/&gt;&lt;property id=&quot;20307&quot; value=&quot;885&quot;/&gt;&lt;/object&gt;&lt;object type=&quot;3&quot; unique_id=&quot;11107&quot;&gt;&lt;property id=&quot;20148&quot; value=&quot;5&quot;/&gt;&lt;property id=&quot;20300&quot; value=&quot;Slide 17&quot;/&gt;&lt;property id=&quot;20307&quot; value=&quot;886&quot;/&gt;&lt;/object&gt;&lt;object type=&quot;3&quot; unique_id=&quot;11108&quot;&gt;&lt;property id=&quot;20148&quot; value=&quot;5&quot;/&gt;&lt;property id=&quot;20300&quot; value=&quot;Slide 18&quot;/&gt;&lt;property id=&quot;20307&quot; value=&quot;887&quot;/&gt;&lt;/object&gt;&lt;object type=&quot;3&quot; unique_id=&quot;11109&quot;&gt;&lt;property id=&quot;20148&quot; value=&quot;5&quot;/&gt;&lt;property id=&quot;20300&quot; value=&quot;Slide 19&quot;/&gt;&lt;property id=&quot;20307&quot; value=&quot;888&quot;/&gt;&lt;/object&gt;&lt;object type=&quot;3&quot; unique_id=&quot;11110&quot;&gt;&lt;property id=&quot;20148&quot; value=&quot;5&quot;/&gt;&lt;property id=&quot;20300&quot; value=&quot;Slide 20&quot;/&gt;&lt;property id=&quot;20307&quot; value=&quot;889&quot;/&gt;&lt;/object&gt;&lt;object type=&quot;3&quot; unique_id=&quot;11111&quot;&gt;&lt;property id=&quot;20148&quot; value=&quot;5&quot;/&gt;&lt;property id=&quot;20300&quot; value=&quot;Slide 21&quot;/&gt;&lt;property id=&quot;20307&quot; value=&quot;890&quot;/&gt;&lt;/object&gt;&lt;object type=&quot;3&quot; unique_id=&quot;11112&quot;&gt;&lt;property id=&quot;20148&quot; value=&quot;5&quot;/&gt;&lt;property id=&quot;20300&quot; value=&quot;Slide 22&quot;/&gt;&lt;property id=&quot;20307&quot; value=&quot;891&quot;/&gt;&lt;/object&gt;&lt;object type=&quot;3&quot; unique_id=&quot;11113&quot;&gt;&lt;property id=&quot;20148&quot; value=&quot;5&quot;/&gt;&lt;property id=&quot;20300&quot; value=&quot;Slide 23&quot;/&gt;&lt;property id=&quot;20307&quot; value=&quot;892&quot;/&gt;&lt;/object&gt;&lt;object type=&quot;3&quot; unique_id=&quot;11114&quot;&gt;&lt;property id=&quot;20148&quot; value=&quot;5&quot;/&gt;&lt;property id=&quot;20300&quot; value=&quot;Slide 24&quot;/&gt;&lt;property id=&quot;20307&quot; value=&quot;893&quot;/&gt;&lt;/object&gt;&lt;object type=&quot;3&quot; unique_id=&quot;11115&quot;&gt;&lt;property id=&quot;20148&quot; value=&quot;5&quot;/&gt;&lt;property id=&quot;20300&quot; value=&quot;Slide 25&quot;/&gt;&lt;property id=&quot;20307&quot; value=&quot;894&quot;/&gt;&lt;/object&gt;&lt;object type=&quot;3&quot; unique_id=&quot;11116&quot;&gt;&lt;property id=&quot;20148&quot; value=&quot;5&quot;/&gt;&lt;property id=&quot;20300&quot; value=&quot;Slide 26&quot;/&gt;&lt;property id=&quot;20307&quot; value=&quot;895&quot;/&gt;&lt;/object&gt;&lt;object type=&quot;3&quot; unique_id=&quot;11117&quot;&gt;&lt;property id=&quot;20148&quot; value=&quot;5&quot;/&gt;&lt;property id=&quot;20300&quot; value=&quot;Slide 27&quot;/&gt;&lt;property id=&quot;20307&quot; value=&quot;896&quot;/&gt;&lt;/object&gt;&lt;object type=&quot;3&quot; unique_id=&quot;11118&quot;&gt;&lt;property id=&quot;20148&quot; value=&quot;5&quot;/&gt;&lt;property id=&quot;20300&quot; value=&quot;Slide 28&quot;/&gt;&lt;property id=&quot;20307&quot; value=&quot;897&quot;/&gt;&lt;/object&gt;&lt;object type=&quot;3&quot; unique_id=&quot;11119&quot;&gt;&lt;property id=&quot;20148&quot; value=&quot;5&quot;/&gt;&lt;property id=&quot;20300&quot; value=&quot;Slide 29&quot;/&gt;&lt;property id=&quot;20307&quot; value=&quot;898&quot;/&gt;&lt;/object&gt;&lt;object type=&quot;3&quot; unique_id=&quot;11120&quot;&gt;&lt;property id=&quot;20148&quot; value=&quot;5&quot;/&gt;&lt;property id=&quot;20300&quot; value=&quot;Slide 30&quot;/&gt;&lt;property id=&quot;20307&quot; value=&quot;899&quot;/&gt;&lt;/object&gt;&lt;object type=&quot;3&quot; unique_id=&quot;11121&quot;&gt;&lt;property id=&quot;20148&quot; value=&quot;5&quot;/&gt;&lt;property id=&quot;20300&quot; value=&quot;Slide 31&quot;/&gt;&lt;property id=&quot;20307&quot; value=&quot;900&quot;/&gt;&lt;/object&gt;&lt;object type=&quot;3&quot; unique_id=&quot;11122&quot;&gt;&lt;property id=&quot;20148&quot; value=&quot;5&quot;/&gt;&lt;property id=&quot;20300&quot; value=&quot;Slide 32&quot;/&gt;&lt;property id=&quot;20307&quot; value=&quot;901&quot;/&gt;&lt;/object&gt;&lt;object type=&quot;3&quot; unique_id=&quot;11123&quot;&gt;&lt;property id=&quot;20148&quot; value=&quot;5&quot;/&gt;&lt;property id=&quot;20300&quot; value=&quot;Slide 33&quot;/&gt;&lt;property id=&quot;20307&quot; value=&quot;902&quot;/&gt;&lt;/object&gt;&lt;object type=&quot;3&quot; unique_id=&quot;11124&quot;&gt;&lt;property id=&quot;20148&quot; value=&quot;5&quot;/&gt;&lt;property id=&quot;20300&quot; value=&quot;Slide 34&quot;/&gt;&lt;property id=&quot;20307&quot; value=&quot;903&quot;/&gt;&lt;/object&gt;&lt;object type=&quot;3&quot; unique_id=&quot;11125&quot;&gt;&lt;property id=&quot;20148&quot; value=&quot;5&quot;/&gt;&lt;property id=&quot;20300&quot; value=&quot;Slide 35&quot;/&gt;&lt;property id=&quot;20307&quot; value=&quot;904&quot;/&gt;&lt;/object&gt;&lt;object type=&quot;3&quot; unique_id=&quot;11126&quot;&gt;&lt;property id=&quot;20148&quot; value=&quot;5&quot;/&gt;&lt;property id=&quot;20300&quot; value=&quot;Slide 36&quot;/&gt;&lt;property id=&quot;20307&quot; value=&quot;905&quot;/&gt;&lt;/object&gt;&lt;object type=&quot;3&quot; unique_id=&quot;11127&quot;&gt;&lt;property id=&quot;20148&quot; value=&quot;5&quot;/&gt;&lt;property id=&quot;20300&quot; value=&quot;Slide 37&quot;/&gt;&lt;property id=&quot;20307&quot; value=&quot;906&quot;/&gt;&lt;/object&gt;&lt;object type=&quot;3&quot; unique_id=&quot;11128&quot;&gt;&lt;property id=&quot;20148&quot; value=&quot;5&quot;/&gt;&lt;property id=&quot;20300&quot; value=&quot;Slide 38&quot;/&gt;&lt;property id=&quot;20307&quot; value=&quot;907&quot;/&gt;&lt;/object&gt;&lt;object type=&quot;3&quot; unique_id=&quot;11129&quot;&gt;&lt;property id=&quot;20148&quot; value=&quot;5&quot;/&gt;&lt;property id=&quot;20300&quot; value=&quot;Slide 39&quot;/&gt;&lt;property id=&quot;20307&quot; value=&quot;908&quot;/&gt;&lt;/object&gt;&lt;object type=&quot;3&quot; unique_id=&quot;11130&quot;&gt;&lt;property id=&quot;20148&quot; value=&quot;5&quot;/&gt;&lt;property id=&quot;20300&quot; value=&quot;Slide 40&quot;/&gt;&lt;property id=&quot;20307&quot; value=&quot;909&quot;/&gt;&lt;/object&gt;&lt;object type=&quot;3&quot; unique_id=&quot;11131&quot;&gt;&lt;property id=&quot;20148&quot; value=&quot;5&quot;/&gt;&lt;property id=&quot;20300&quot; value=&quot;Slide 41&quot;/&gt;&lt;property id=&quot;20307&quot; value=&quot;910&quot;/&gt;&lt;/object&gt;&lt;object type=&quot;3&quot; unique_id=&quot;11132&quot;&gt;&lt;property id=&quot;20148&quot; value=&quot;5&quot;/&gt;&lt;property id=&quot;20300&quot; value=&quot;Slide 42&quot;/&gt;&lt;property id=&quot;20307&quot; value=&quot;911&quot;/&gt;&lt;/object&gt;&lt;object type=&quot;3&quot; unique_id=&quot;11133&quot;&gt;&lt;property id=&quot;20148&quot; value=&quot;5&quot;/&gt;&lt;property id=&quot;20300&quot; value=&quot;Slide 43&quot;/&gt;&lt;property id=&quot;20307&quot; value=&quot;912&quot;/&gt;&lt;/object&gt;&lt;object type=&quot;3&quot; unique_id=&quot;11134&quot;&gt;&lt;property id=&quot;20148&quot; value=&quot;5&quot;/&gt;&lt;property id=&quot;20300&quot; value=&quot;Slide 44&quot;/&gt;&lt;property id=&quot;20307&quot; value=&quot;913&quot;/&gt;&lt;/object&gt;&lt;object type=&quot;3&quot; unique_id=&quot;11135&quot;&gt;&lt;property id=&quot;20148&quot; value=&quot;5&quot;/&gt;&lt;property id=&quot;20300&quot; value=&quot;Slide 45&quot;/&gt;&lt;property id=&quot;20307&quot; value=&quot;914&quot;/&gt;&lt;/object&gt;&lt;object type=&quot;3&quot; unique_id=&quot;11136&quot;&gt;&lt;property id=&quot;20148&quot; value=&quot;5&quot;/&gt;&lt;property id=&quot;20300&quot; value=&quot;Slide 46&quot;/&gt;&lt;property id=&quot;20307&quot; value=&quot;915&quot;/&gt;&lt;/object&gt;&lt;object type=&quot;3&quot; unique_id=&quot;11137&quot;&gt;&lt;property id=&quot;20148&quot; value=&quot;5&quot;/&gt;&lt;property id=&quot;20300&quot; value=&quot;Slide 47&quot;/&gt;&lt;property id=&quot;20307&quot; value=&quot;916&quot;/&gt;&lt;/object&gt;&lt;object type=&quot;3&quot; unique_id=&quot;11138&quot;&gt;&lt;property id=&quot;20148&quot; value=&quot;5&quot;/&gt;&lt;property id=&quot;20300&quot; value=&quot;Slide 48&quot;/&gt;&lt;property id=&quot;20307&quot; value=&quot;917&quot;/&gt;&lt;/object&gt;&lt;object type=&quot;3&quot; unique_id=&quot;11139&quot;&gt;&lt;property id=&quot;20148&quot; value=&quot;5&quot;/&gt;&lt;property id=&quot;20300&quot; value=&quot;Slide 49&quot;/&gt;&lt;property id=&quot;20307&quot; value=&quot;918&quot;/&gt;&lt;/object&gt;&lt;object type=&quot;3&quot; unique_id=&quot;11140&quot;&gt;&lt;property id=&quot;20148&quot; value=&quot;5&quot;/&gt;&lt;property id=&quot;20300&quot; value=&quot;Slide 50&quot;/&gt;&lt;property id=&quot;20307&quot; value=&quot;919&quot;/&gt;&lt;/object&gt;&lt;object type=&quot;3&quot; unique_id=&quot;11141&quot;&gt;&lt;property id=&quot;20148&quot; value=&quot;5&quot;/&gt;&lt;property id=&quot;20300&quot; value=&quot;Slide 51&quot;/&gt;&lt;property id=&quot;20307&quot; value=&quot;920&quot;/&gt;&lt;/object&gt;&lt;object type=&quot;3&quot; unique_id=&quot;11142&quot;&gt;&lt;property id=&quot;20148&quot; value=&quot;5&quot;/&gt;&lt;property id=&quot;20300&quot; value=&quot;Slide 52&quot;/&gt;&lt;property id=&quot;20307&quot; value=&quot;921&quot;/&gt;&lt;/object&gt;&lt;object type=&quot;3&quot; unique_id=&quot;11143&quot;&gt;&lt;property id=&quot;20148&quot; value=&quot;5&quot;/&gt;&lt;property id=&quot;20300&quot; value=&quot;Slide 53&quot;/&gt;&lt;property id=&quot;20307&quot; value=&quot;922&quot;/&gt;&lt;/object&gt;&lt;object type=&quot;3&quot; unique_id=&quot;11144&quot;&gt;&lt;property id=&quot;20148&quot; value=&quot;5&quot;/&gt;&lt;property id=&quot;20300&quot; value=&quot;Slide 54&quot;/&gt;&lt;property id=&quot;20307&quot; value=&quot;923&quot;/&gt;&lt;/object&gt;&lt;object type=&quot;3&quot; unique_id=&quot;11145&quot;&gt;&lt;property id=&quot;20148&quot; value=&quot;5&quot;/&gt;&lt;property id=&quot;20300&quot; value=&quot;Slide 55&quot;/&gt;&lt;property id=&quot;20307&quot; value=&quot;924&quot;/&gt;&lt;/object&gt;&lt;object type=&quot;3&quot; unique_id=&quot;11146&quot;&gt;&lt;property id=&quot;20148&quot; value=&quot;5&quot;/&gt;&lt;property id=&quot;20300&quot; value=&quot;Slide 56&quot;/&gt;&lt;property id=&quot;20307&quot; value=&quot;925&quot;/&gt;&lt;/object&gt;&lt;object type=&quot;3&quot; unique_id=&quot;11147&quot;&gt;&lt;property id=&quot;20148&quot; value=&quot;5&quot;/&gt;&lt;property id=&quot;20300&quot; value=&quot;Slide 57&quot;/&gt;&lt;property id=&quot;20307&quot; value=&quot;926&quot;/&gt;&lt;/object&gt;&lt;object type=&quot;3&quot; unique_id=&quot;11148&quot;&gt;&lt;property id=&quot;20148&quot; value=&quot;5&quot;/&gt;&lt;property id=&quot;20300&quot; value=&quot;Slide 58&quot;/&gt;&lt;property id=&quot;20307&quot; value=&quot;927&quot;/&gt;&lt;/object&gt;&lt;object type=&quot;3&quot; unique_id=&quot;11149&quot;&gt;&lt;property id=&quot;20148&quot; value=&quot;5&quot;/&gt;&lt;property id=&quot;20300&quot; value=&quot;Slide 59&quot;/&gt;&lt;property id=&quot;20307&quot; value=&quot;928&quot;/&gt;&lt;/object&gt;&lt;object type=&quot;3&quot; unique_id=&quot;11150&quot;&gt;&lt;property id=&quot;20148&quot; value=&quot;5&quot;/&gt;&lt;property id=&quot;20300&quot; value=&quot;Slide 60&quot;/&gt;&lt;property id=&quot;20307&quot; value=&quot;929&quot;/&gt;&lt;/object&gt;&lt;object type=&quot;3&quot; unique_id=&quot;11151&quot;&gt;&lt;property id=&quot;20148&quot; value=&quot;5&quot;/&gt;&lt;property id=&quot;20300&quot; value=&quot;Slide 61&quot;/&gt;&lt;property id=&quot;20307&quot; value=&quot;930&quot;/&gt;&lt;/object&gt;&lt;object type=&quot;3&quot; unique_id=&quot;11152&quot;&gt;&lt;property id=&quot;20148&quot; value=&quot;5&quot;/&gt;&lt;property id=&quot;20300&quot; value=&quot;Slide 62&quot;/&gt;&lt;property id=&quot;20307&quot; value=&quot;931&quot;/&gt;&lt;/object&gt;&lt;object type=&quot;3&quot; unique_id=&quot;11153&quot;&gt;&lt;property id=&quot;20148&quot; value=&quot;5&quot;/&gt;&lt;property id=&quot;20300&quot; value=&quot;Slide 63&quot;/&gt;&lt;property id=&quot;20307&quot; value=&quot;932&quot;/&gt;&lt;/object&gt;&lt;object type=&quot;3&quot; unique_id=&quot;11154&quot;&gt;&lt;property id=&quot;20148&quot; value=&quot;5&quot;/&gt;&lt;property id=&quot;20300&quot; value=&quot;Slide 64&quot;/&gt;&lt;property id=&quot;20307&quot; value=&quot;933&quot;/&gt;&lt;/object&gt;&lt;object type=&quot;3&quot; unique_id=&quot;11155&quot;&gt;&lt;property id=&quot;20148&quot; value=&quot;5&quot;/&gt;&lt;property id=&quot;20300&quot; value=&quot;Slide 65&quot;/&gt;&lt;property id=&quot;20307&quot; value=&quot;934&quot;/&gt;&lt;/object&gt;&lt;object type=&quot;3&quot; unique_id=&quot;11156&quot;&gt;&lt;property id=&quot;20148&quot; value=&quot;5&quot;/&gt;&lt;property id=&quot;20300&quot; value=&quot;Slide 66&quot;/&gt;&lt;property id=&quot;20307&quot; value=&quot;935&quot;/&gt;&lt;/object&gt;&lt;object type=&quot;3&quot; unique_id=&quot;11157&quot;&gt;&lt;property id=&quot;20148&quot; value=&quot;5&quot;/&gt;&lt;property id=&quot;20300&quot; value=&quot;Slide 67&quot;/&gt;&lt;property id=&quot;20307&quot; value=&quot;936&quot;/&gt;&lt;/object&gt;&lt;object type=&quot;3&quot; unique_id=&quot;11158&quot;&gt;&lt;property id=&quot;20148&quot; value=&quot;5&quot;/&gt;&lt;property id=&quot;20300&quot; value=&quot;Slide 68&quot;/&gt;&lt;property id=&quot;20307&quot; value=&quot;937&quot;/&gt;&lt;/object&gt;&lt;object type=&quot;3&quot; unique_id=&quot;11159&quot;&gt;&lt;property id=&quot;20148&quot; value=&quot;5&quot;/&gt;&lt;property id=&quot;20300&quot; value=&quot;Slide 69&quot;/&gt;&lt;property id=&quot;20307&quot; value=&quot;938&quot;/&gt;&lt;/object&gt;&lt;object type=&quot;3&quot; unique_id=&quot;11160&quot;&gt;&lt;property id=&quot;20148&quot; value=&quot;5&quot;/&gt;&lt;property id=&quot;20300&quot; value=&quot;Slide 70&quot;/&gt;&lt;property id=&quot;20307&quot; value=&quot;939&quot;/&gt;&lt;/object&gt;&lt;object type=&quot;3&quot; unique_id=&quot;11161&quot;&gt;&lt;property id=&quot;20148&quot; value=&quot;5&quot;/&gt;&lt;property id=&quot;20300&quot; value=&quot;Slide 71&quot;/&gt;&lt;property id=&quot;20307&quot; value=&quot;940&quot;/&gt;&lt;/object&gt;&lt;object type=&quot;3&quot; unique_id=&quot;11162&quot;&gt;&lt;property id=&quot;20148&quot; value=&quot;5&quot;/&gt;&lt;property id=&quot;20300&quot; value=&quot;Slide 72&quot;/&gt;&lt;property id=&quot;20307&quot; value=&quot;941&quot;/&gt;&lt;/object&gt;&lt;object type=&quot;3&quot; unique_id=&quot;11163&quot;&gt;&lt;property id=&quot;20148&quot; value=&quot;5&quot;/&gt;&lt;property id=&quot;20300&quot; value=&quot;Slide 73&quot;/&gt;&lt;property id=&quot;20307&quot; value=&quot;942&quot;/&gt;&lt;/object&gt;&lt;object type=&quot;3&quot; unique_id=&quot;11164&quot;&gt;&lt;property id=&quot;20148&quot; value=&quot;5&quot;/&gt;&lt;property id=&quot;20300&quot; value=&quot;Slide 74&quot;/&gt;&lt;property id=&quot;20307&quot; value=&quot;943&quot;/&gt;&lt;/object&gt;&lt;object type=&quot;3&quot; unique_id=&quot;11165&quot;&gt;&lt;property id=&quot;20148&quot; value=&quot;5&quot;/&gt;&lt;property id=&quot;20300&quot; value=&quot;Slide 75&quot;/&gt;&lt;property id=&quot;20307&quot; value=&quot;944&quot;/&gt;&lt;/object&gt;&lt;object type=&quot;3&quot; unique_id=&quot;11166&quot;&gt;&lt;property id=&quot;20148&quot; value=&quot;5&quot;/&gt;&lt;property id=&quot;20300&quot; value=&quot;Slide 76&quot;/&gt;&lt;property id=&quot;20307&quot; value=&quot;945&quot;/&gt;&lt;/object&gt;&lt;object type=&quot;3&quot; unique_id=&quot;11167&quot;&gt;&lt;property id=&quot;20148&quot; value=&quot;5&quot;/&gt;&lt;property id=&quot;20300&quot; value=&quot;Slide 77&quot;/&gt;&lt;property id=&quot;20307&quot; value=&quot;946&quot;/&gt;&lt;/object&gt;&lt;object type=&quot;3&quot; unique_id=&quot;11168&quot;&gt;&lt;property id=&quot;20148&quot; value=&quot;5&quot;/&gt;&lt;property id=&quot;20300&quot; value=&quot;Slide 78&quot;/&gt;&lt;property id=&quot;20307&quot; value=&quot;947&quot;/&gt;&lt;/object&gt;&lt;object type=&quot;3&quot; unique_id=&quot;11169&quot;&gt;&lt;property id=&quot;20148&quot; value=&quot;5&quot;/&gt;&lt;property id=&quot;20300&quot; value=&quot;Slide 79&quot;/&gt;&lt;property id=&quot;20307&quot; value=&quot;948&quot;/&gt;&lt;/object&gt;&lt;object type=&quot;3&quot; unique_id=&quot;11170&quot;&gt;&lt;property id=&quot;20148&quot; value=&quot;5&quot;/&gt;&lt;property id=&quot;20300&quot; value=&quot;Slide 80&quot;/&gt;&lt;property id=&quot;20307&quot; value=&quot;949&quot;/&gt;&lt;/object&gt;&lt;object type=&quot;3&quot; unique_id=&quot;11171&quot;&gt;&lt;property id=&quot;20148&quot; value=&quot;5&quot;/&gt;&lt;property id=&quot;20300&quot; value=&quot;Slide 81&quot;/&gt;&lt;property id=&quot;20307&quot; value=&quot;950&quot;/&gt;&lt;/object&gt;&lt;object type=&quot;3&quot; unique_id=&quot;11172&quot;&gt;&lt;property id=&quot;20148&quot; value=&quot;5&quot;/&gt;&lt;property id=&quot;20300&quot; value=&quot;Slide 82&quot;/&gt;&lt;property id=&quot;20307&quot; value=&quot;951&quot;/&gt;&lt;/object&gt;&lt;object type=&quot;3&quot; unique_id=&quot;11173&quot;&gt;&lt;property id=&quot;20148&quot; value=&quot;5&quot;/&gt;&lt;property id=&quot;20300&quot; value=&quot;Slide 83&quot;/&gt;&lt;property id=&quot;20307&quot; value=&quot;952&quot;/&gt;&lt;/object&gt;&lt;object type=&quot;3&quot; unique_id=&quot;11174&quot;&gt;&lt;property id=&quot;20148&quot; value=&quot;5&quot;/&gt;&lt;property id=&quot;20300&quot; value=&quot;Slide 84&quot;/&gt;&lt;property id=&quot;20307&quot; value=&quot;953&quot;/&gt;&lt;/object&gt;&lt;object type=&quot;3&quot; unique_id=&quot;11175&quot;&gt;&lt;property id=&quot;20148&quot; value=&quot;5&quot;/&gt;&lt;property id=&quot;20300&quot; value=&quot;Slide 85&quot;/&gt;&lt;property id=&quot;20307&quot; value=&quot;954&quot;/&gt;&lt;/object&gt;&lt;object type=&quot;3&quot; unique_id=&quot;11176&quot;&gt;&lt;property id=&quot;20148&quot; value=&quot;5&quot;/&gt;&lt;property id=&quot;20300&quot; value=&quot;Slide 86&quot;/&gt;&lt;property id=&quot;20307&quot; value=&quot;955&quot;/&gt;&lt;/object&gt;&lt;object type=&quot;3&quot; unique_id=&quot;11177&quot;&gt;&lt;property id=&quot;20148&quot; value=&quot;5&quot;/&gt;&lt;property id=&quot;20300&quot; value=&quot;Slide 87&quot;/&gt;&lt;property id=&quot;20307&quot; value=&quot;956&quot;/&gt;&lt;/object&gt;&lt;object type=&quot;3&quot; unique_id=&quot;11178&quot;&gt;&lt;property id=&quot;20148&quot; value=&quot;5&quot;/&gt;&lt;property id=&quot;20300&quot; value=&quot;Slide 88&quot;/&gt;&lt;property id=&quot;20307&quot; value=&quot;957&quot;/&gt;&lt;/object&gt;&lt;object type=&quot;3&quot; unique_id=&quot;11179&quot;&gt;&lt;property id=&quot;20148&quot; value=&quot;5&quot;/&gt;&lt;property id=&quot;20300&quot; value=&quot;Slide 89&quot;/&gt;&lt;property id=&quot;20307&quot; value=&quot;958&quot;/&gt;&lt;/object&gt;&lt;object type=&quot;3&quot; unique_id=&quot;11180&quot;&gt;&lt;property id=&quot;20148&quot; value=&quot;5&quot;/&gt;&lt;property id=&quot;20300&quot; value=&quot;Slide 90&quot;/&gt;&lt;property id=&quot;20307&quot; value=&quot;959&quot;/&gt;&lt;/object&gt;&lt;object type=&quot;3&quot; unique_id=&quot;11181&quot;&gt;&lt;property id=&quot;20148&quot; value=&quot;5&quot;/&gt;&lt;property id=&quot;20300&quot; value=&quot;Slide 91&quot;/&gt;&lt;property id=&quot;20307&quot; value=&quot;960&quot;/&gt;&lt;/object&gt;&lt;object type=&quot;3&quot; unique_id=&quot;11182&quot;&gt;&lt;property id=&quot;20148&quot; value=&quot;5&quot;/&gt;&lt;property id=&quot;20300&quot; value=&quot;Slide 92&quot;/&gt;&lt;property id=&quot;20307&quot; value=&quot;961&quot;/&gt;&lt;/object&gt;&lt;object type=&quot;3&quot; unique_id=&quot;11183&quot;&gt;&lt;property id=&quot;20148&quot; value=&quot;5&quot;/&gt;&lt;property id=&quot;20300&quot; value=&quot;Slide 93&quot;/&gt;&lt;property id=&quot;20307&quot; value=&quot;962&quot;/&gt;&lt;/object&gt;&lt;object type=&quot;3&quot; unique_id=&quot;11184&quot;&gt;&lt;property id=&quot;20148&quot; value=&quot;5&quot;/&gt;&lt;property id=&quot;20300&quot; value=&quot;Slide 94&quot;/&gt;&lt;property id=&quot;20307&quot; value=&quot;963&quot;/&gt;&lt;/object&gt;&lt;object type=&quot;3&quot; unique_id=&quot;11185&quot;&gt;&lt;property id=&quot;20148&quot; value=&quot;5&quot;/&gt;&lt;property id=&quot;20300&quot; value=&quot;Slide 95&quot;/&gt;&lt;property id=&quot;20307&quot; value=&quot;964&quot;/&gt;&lt;/object&gt;&lt;object type=&quot;3&quot; unique_id=&quot;11186&quot;&gt;&lt;property id=&quot;20148&quot; value=&quot;5&quot;/&gt;&lt;property id=&quot;20300&quot; value=&quot;Slide 96&quot;/&gt;&lt;property id=&quot;20307&quot; value=&quot;965&quot;/&gt;&lt;/object&gt;&lt;object type=&quot;3&quot; unique_id=&quot;11187&quot;&gt;&lt;property id=&quot;20148&quot; value=&quot;5&quot;/&gt;&lt;property id=&quot;20300&quot; value=&quot;Slide 97&quot;/&gt;&lt;property id=&quot;20307&quot; value=&quot;966&quot;/&gt;&lt;/object&gt;&lt;object type=&quot;3&quot; unique_id=&quot;11188&quot;&gt;&lt;property id=&quot;20148&quot; value=&quot;5&quot;/&gt;&lt;property id=&quot;20300&quot; value=&quot;Slide 98&quot;/&gt;&lt;property id=&quot;20307&quot; value=&quot;967&quot;/&gt;&lt;/object&gt;&lt;object type=&quot;3&quot; unique_id=&quot;11189&quot;&gt;&lt;property id=&quot;20148&quot; value=&quot;5&quot;/&gt;&lt;property id=&quot;20300&quot; value=&quot;Slide 99&quot;/&gt;&lt;property id=&quot;20307&quot; value=&quot;968&quot;/&gt;&lt;/object&gt;&lt;object type=&quot;3&quot; unique_id=&quot;11190&quot;&gt;&lt;property id=&quot;20148&quot; value=&quot;5&quot;/&gt;&lt;property id=&quot;20300&quot; value=&quot;Slide 100&quot;/&gt;&lt;property id=&quot;20307&quot; value=&quot;969&quot;/&gt;&lt;/object&gt;&lt;object type=&quot;3&quot; unique_id=&quot;11191&quot;&gt;&lt;property id=&quot;20148&quot; value=&quot;5&quot;/&gt;&lt;property id=&quot;20300&quot; value=&quot;Slide 101&quot;/&gt;&lt;property id=&quot;20307&quot; value=&quot;970&quot;/&gt;&lt;/object&gt;&lt;object type=&quot;3&quot; unique_id=&quot;11192&quot;&gt;&lt;property id=&quot;20148&quot; value=&quot;5&quot;/&gt;&lt;property id=&quot;20300&quot; value=&quot;Slide 102&quot;/&gt;&lt;property id=&quot;20307&quot; value=&quot;971&quot;/&gt;&lt;/object&gt;&lt;object type=&quot;3&quot; unique_id=&quot;11193&quot;&gt;&lt;property id=&quot;20148&quot; value=&quot;5&quot;/&gt;&lt;property id=&quot;20300&quot; value=&quot;Slide 103&quot;/&gt;&lt;property id=&quot;20307&quot; value=&quot;972&quot;/&gt;&lt;/object&gt;&lt;object type=&quot;3&quot; unique_id=&quot;11194&quot;&gt;&lt;property id=&quot;20148&quot; value=&quot;5&quot;/&gt;&lt;property id=&quot;20300&quot; value=&quot;Slide 104&quot;/&gt;&lt;property id=&quot;20307&quot; value=&quot;973&quot;/&gt;&lt;/object&gt;&lt;object type=&quot;3&quot; unique_id=&quot;11195&quot;&gt;&lt;property id=&quot;20148&quot; value=&quot;5&quot;/&gt;&lt;property id=&quot;20300&quot; value=&quot;Slide 105&quot;/&gt;&lt;property id=&quot;20307&quot; value=&quot;974&quot;/&gt;&lt;/object&gt;&lt;object type=&quot;3&quot; unique_id=&quot;11196&quot;&gt;&lt;property id=&quot;20148&quot; value=&quot;5&quot;/&gt;&lt;property id=&quot;20300&quot; value=&quot;Slide 106&quot;/&gt;&lt;property id=&quot;20307&quot; value=&quot;975&quot;/&gt;&lt;/object&gt;&lt;object type=&quot;3&quot; unique_id=&quot;11197&quot;&gt;&lt;property id=&quot;20148&quot; value=&quot;5&quot;/&gt;&lt;property id=&quot;20300&quot; value=&quot;Slide 107&quot;/&gt;&lt;property id=&quot;20307&quot; value=&quot;976&quot;/&gt;&lt;/object&gt;&lt;/object&gt;&lt;object type=&quot;8&quot; unique_id=&quot;1021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9.JPG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9.JPG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0.JP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1.JP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2.JP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3.JP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4.JP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5.JP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6.JP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107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0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1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2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3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4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5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6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7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8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1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19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0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2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3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4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5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6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7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8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2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29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0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1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2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3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4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5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6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7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8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3.J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39.JP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0.J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1.JP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2.JP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3.JP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4.JP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5.J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6.JP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7.JP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8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4.JP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49.JP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0.JP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1.JP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2.JP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3.JP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4.JP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5.JP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6.JP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7.JP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8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5.JP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59.JP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0.JP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1.JP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2.JP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3.JP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4.JP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5.JP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6.JP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7.J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8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6.JP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69.JP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0.JP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1.JP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2.JP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3.JP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4.JP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5.JP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6.JP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7.JP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8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7.JP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79.JP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0.JP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1.JP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2.JP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3.JP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4.JP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5.JP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6.JP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7.JP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8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08.JP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89.JP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0.JP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1.JP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2.JP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3.JP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4.JP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5.JP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6.JP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7.JP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XPICPATH" val="IMAGES\SLIDE0-098.JPG"/>
</p:tagLst>
</file>

<file path=ppt/theme/theme1.xml><?xml version="1.0" encoding="utf-8"?>
<a:theme xmlns:a="http://schemas.openxmlformats.org/drawingml/2006/main" name="4:3 CANVAS Program Template">
  <a:themeElements>
    <a:clrScheme name="CANVAS V2">
      <a:dk1>
        <a:srgbClr val="00427A"/>
      </a:dk1>
      <a:lt1>
        <a:srgbClr val="FFFFFF"/>
      </a:lt1>
      <a:dk2>
        <a:srgbClr val="4B5264"/>
      </a:dk2>
      <a:lt2>
        <a:srgbClr val="FFFFFF"/>
      </a:lt2>
      <a:accent1>
        <a:srgbClr val="78BE20"/>
      </a:accent1>
      <a:accent2>
        <a:srgbClr val="00A3E0"/>
      </a:accent2>
      <a:accent3>
        <a:srgbClr val="002F6C"/>
      </a:accent3>
      <a:accent4>
        <a:srgbClr val="E57100"/>
      </a:accent4>
      <a:accent5>
        <a:srgbClr val="5385BB"/>
      </a:accent5>
      <a:accent6>
        <a:srgbClr val="007DB6"/>
      </a:accent6>
      <a:hlink>
        <a:srgbClr val="003565"/>
      </a:hlink>
      <a:folHlink>
        <a:srgbClr val="70A4D8"/>
      </a:folHlink>
    </a:clrScheme>
    <a:fontScheme name="Blank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Blank Presentation 1">
        <a:dk1>
          <a:srgbClr val="505050"/>
        </a:dk1>
        <a:lt1>
          <a:srgbClr val="FFFFFF"/>
        </a:lt1>
        <a:dk2>
          <a:srgbClr val="BFE18D"/>
        </a:dk2>
        <a:lt2>
          <a:srgbClr val="7FC31C"/>
        </a:lt2>
        <a:accent1>
          <a:srgbClr val="09357A"/>
        </a:accent1>
        <a:accent2>
          <a:srgbClr val="2A8EBF"/>
        </a:accent2>
        <a:accent3>
          <a:srgbClr val="FFFFFF"/>
        </a:accent3>
        <a:accent4>
          <a:srgbClr val="434343"/>
        </a:accent4>
        <a:accent5>
          <a:srgbClr val="AAAEBE"/>
        </a:accent5>
        <a:accent6>
          <a:srgbClr val="2580AD"/>
        </a:accent6>
        <a:hlink>
          <a:srgbClr val="93C5DF"/>
        </a:hlink>
        <a:folHlink>
          <a:srgbClr val="237D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</Words>
  <Application>Microsoft Macintosh PowerPoint</Application>
  <PresentationFormat>On-screen Show (4:3)</PresentationFormat>
  <Paragraphs>107</Paragraphs>
  <Slides>107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4:3 CANVAS Program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422</cp:revision>
  <cp:lastPrinted>2017-01-25T19:33:35Z</cp:lastPrinted>
  <dcterms:created xsi:type="dcterms:W3CDTF">2017-01-18T18:55:55Z</dcterms:created>
  <dcterms:modified xsi:type="dcterms:W3CDTF">2017-06-16T05:37:19Z</dcterms:modified>
</cp:coreProperties>
</file>